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3723aa88b_0_3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343723aa88b_0_3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3723aa88b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3723aa88b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compactar el indice en secciones de general a especifico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3723aa88b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43723aa88b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3723aa88b_0_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43723aa88b_0_3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3723aa88b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43723aa88b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3723aa88b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3723aa88b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3723aa88b_0_5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43723aa88b_0_5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3723aa88b_0_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43723aa88b_0_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>
            <p:ph idx="2" type="pic"/>
          </p:nvPr>
        </p:nvSpPr>
        <p:spPr>
          <a:xfrm>
            <a:off x="1172238" y="-147637"/>
            <a:ext cx="68010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238125" y="3567113"/>
            <a:ext cx="8667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238125" y="4291013"/>
            <a:ext cx="8667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>
            <p:ph idx="2" type="pic"/>
          </p:nvPr>
        </p:nvSpPr>
        <p:spPr>
          <a:xfrm>
            <a:off x="4810125" y="357188"/>
            <a:ext cx="43005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619125" y="357188"/>
            <a:ext cx="38337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619125" y="2447925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0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633413" y="666750"/>
            <a:ext cx="7877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>
            <p:ph idx="2" type="pic"/>
          </p:nvPr>
        </p:nvSpPr>
        <p:spPr>
          <a:xfrm>
            <a:off x="5737622" y="2643188"/>
            <a:ext cx="3121800" cy="2081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2"/>
          <p:cNvSpPr/>
          <p:nvPr>
            <p:ph idx="3" type="pic"/>
          </p:nvPr>
        </p:nvSpPr>
        <p:spPr>
          <a:xfrm>
            <a:off x="5910263" y="323850"/>
            <a:ext cx="2776500" cy="27765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2"/>
          <p:cNvSpPr/>
          <p:nvPr>
            <p:ph idx="4" type="pic"/>
          </p:nvPr>
        </p:nvSpPr>
        <p:spPr>
          <a:xfrm>
            <a:off x="-371475" y="423863"/>
            <a:ext cx="64509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895350" y="3357563"/>
            <a:ext cx="7358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i="1" sz="1200"/>
            </a:lvl1pPr>
            <a:lvl2pPr indent="-27940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895350" y="2278856"/>
            <a:ext cx="7358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940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/>
          <p:nvPr>
            <p:ph idx="2" type="pic"/>
          </p:nvPr>
        </p:nvSpPr>
        <p:spPr>
          <a:xfrm>
            <a:off x="-19050" y="-476250"/>
            <a:ext cx="9182100" cy="6121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1">
  <p:cSld name="TITLE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2" name="Google Shape;112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TITLE_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2" name="Google Shape;122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7" name="Google Shape;127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5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7" name="Google Shape;137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8" name="Google Shape;138;p34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1" name="Google Shape;141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2">
  <p:cSld name="TITLE_8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6" name="Google Shape;146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3">
  <p:cSld name="TITLE_9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2" name="Google Shape;152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81000" lvl="0" marL="4572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/>
        </p:nvSpPr>
        <p:spPr>
          <a:xfrm>
            <a:off x="4002002" y="2626600"/>
            <a:ext cx="15771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" id="164" name="Google Shape;164;p39"/>
          <p:cNvPicPr preferRelativeResize="0"/>
          <p:nvPr/>
        </p:nvPicPr>
        <p:blipFill rotWithShape="1">
          <a:blip r:embed="rId3">
            <a:alphaModFix/>
          </a:blip>
          <a:srcRect b="0" l="74983" r="0" t="0"/>
          <a:stretch/>
        </p:blipFill>
        <p:spPr>
          <a:xfrm>
            <a:off x="8253607" y="-3089"/>
            <a:ext cx="893881" cy="444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9"/>
          <p:cNvSpPr txBox="1"/>
          <p:nvPr/>
        </p:nvSpPr>
        <p:spPr>
          <a:xfrm>
            <a:off x="4002002" y="2626600"/>
            <a:ext cx="15771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9"/>
          <p:cNvSpPr txBox="1"/>
          <p:nvPr/>
        </p:nvSpPr>
        <p:spPr>
          <a:xfrm>
            <a:off x="2848200" y="3736475"/>
            <a:ext cx="3447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de octubre, 2025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9"/>
          <p:cNvPicPr preferRelativeResize="0"/>
          <p:nvPr/>
        </p:nvPicPr>
        <p:blipFill rotWithShape="1">
          <a:blip r:embed="rId4">
            <a:alphaModFix/>
          </a:blip>
          <a:srcRect b="13547" l="0" r="46774" t="0"/>
          <a:stretch/>
        </p:blipFill>
        <p:spPr>
          <a:xfrm>
            <a:off x="1962700" y="395600"/>
            <a:ext cx="5218600" cy="30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9"/>
          <p:cNvSpPr txBox="1"/>
          <p:nvPr/>
        </p:nvSpPr>
        <p:spPr>
          <a:xfrm>
            <a:off x="2848200" y="4309300"/>
            <a:ext cx="3447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B3402"/>
                </a:solidFill>
                <a:latin typeface="Montserrat"/>
                <a:ea typeface="Montserrat"/>
                <a:cs typeface="Montserrat"/>
                <a:sym typeface="Montserrat"/>
              </a:rPr>
              <a:t>IDEA</a:t>
            </a:r>
            <a:endParaRPr sz="1100">
              <a:solidFill>
                <a:srgbClr val="FB340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0"/>
          <p:cNvSpPr txBox="1"/>
          <p:nvPr/>
        </p:nvSpPr>
        <p:spPr>
          <a:xfrm>
            <a:off x="1219925" y="54538"/>
            <a:ext cx="706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Requisitos generales de la </a:t>
            </a:r>
            <a:r>
              <a:rPr lang="es" sz="2400">
                <a:solidFill>
                  <a:schemeClr val="dk1"/>
                </a:solidFill>
              </a:rPr>
              <a:t>categoría</a:t>
            </a:r>
            <a:r>
              <a:rPr lang="es" sz="2400">
                <a:solidFill>
                  <a:schemeClr val="dk1"/>
                </a:solidFill>
              </a:rPr>
              <a:t> IDEA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7" name="Google Shape;177;p40"/>
          <p:cNvSpPr txBox="1"/>
          <p:nvPr/>
        </p:nvSpPr>
        <p:spPr>
          <a:xfrm>
            <a:off x="190493" y="1211863"/>
            <a:ext cx="87630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" sz="2400"/>
              <a:t>Tienes una idea innovadora para solucionar una necesidad específica.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s" sz="2400"/>
              <a:t>Te encuentras en la etapa inicial de desarrollo.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s" sz="2400"/>
              <a:t>Has estado explorando diferentes formas de llevarla a cabo, pero aún no decides el mejor camino a seguir.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82" name="Google Shape;182;p41"/>
          <p:cNvPicPr preferRelativeResize="0"/>
          <p:nvPr/>
        </p:nvPicPr>
        <p:blipFill rotWithShape="1">
          <a:blip r:embed="rId3">
            <a:alphaModFix/>
          </a:blip>
          <a:srcRect b="0" l="74983" r="0" t="0"/>
          <a:stretch/>
        </p:blipFill>
        <p:spPr>
          <a:xfrm>
            <a:off x="8248655" y="0"/>
            <a:ext cx="893345" cy="44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1"/>
          <p:cNvSpPr txBox="1"/>
          <p:nvPr/>
        </p:nvSpPr>
        <p:spPr>
          <a:xfrm>
            <a:off x="1636950" y="1602000"/>
            <a:ext cx="5792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Nombre del proyecto: </a:t>
            </a:r>
            <a:r>
              <a:rPr lang="es" sz="2400"/>
              <a:t>Indica el nombre de tu emprendimiento.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Logo:</a:t>
            </a:r>
            <a:r>
              <a:rPr lang="es" sz="2400"/>
              <a:t> Comparte el logotipo de tu proyecto si ya cuentas con uno.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2"/>
          <p:cNvSpPr txBox="1"/>
          <p:nvPr/>
        </p:nvSpPr>
        <p:spPr>
          <a:xfrm>
            <a:off x="1668000" y="1786800"/>
            <a:ext cx="5808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Integrantes del equipo:</a:t>
            </a:r>
            <a:r>
              <a:rPr lang="es" sz="2400"/>
              <a:t> Indica los nombres de los miembros que forman parte del proyecto (mínimo 1, máximo 5 participantes).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3"/>
          <p:cNvSpPr txBox="1"/>
          <p:nvPr/>
        </p:nvSpPr>
        <p:spPr>
          <a:xfrm>
            <a:off x="1125600" y="1232700"/>
            <a:ext cx="6892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Fundamentación del problema:</a:t>
            </a:r>
            <a:r>
              <a:rPr lang="es" sz="2400"/>
              <a:t> Incluye citas, datos estadísticos, investigaciones o referencias que respalden la existencia y relevancia de la problemática que tu emprendimiento busca resolver. Esto ayudará a demostrar la necesidad de tu solución y su impacto potencial</a:t>
            </a:r>
            <a:r>
              <a:rPr lang="es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4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0" name="Google Shape;210;p44"/>
          <p:cNvSpPr txBox="1"/>
          <p:nvPr/>
        </p:nvSpPr>
        <p:spPr>
          <a:xfrm>
            <a:off x="1413601" y="1602000"/>
            <a:ext cx="6316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Describe tu emprendimiento:</a:t>
            </a:r>
            <a:r>
              <a:rPr lang="es" sz="2400"/>
              <a:t> Comparte cómo nació tu idea, qué problema busca resolver y si surgió a partir de una experiencia personal o de alguien cercano a ti.</a:t>
            </a:r>
            <a:endParaRPr/>
          </a:p>
        </p:txBody>
      </p:sp>
      <p:pic>
        <p:nvPicPr>
          <p:cNvPr id="211" name="Google Shape;21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5"/>
          <p:cNvSpPr txBox="1"/>
          <p:nvPr/>
        </p:nvSpPr>
        <p:spPr>
          <a:xfrm>
            <a:off x="1200151" y="1352075"/>
            <a:ext cx="6872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Público objetivo:</a:t>
            </a:r>
            <a:r>
              <a:rPr lang="es" sz="2400"/>
              <a:t> Describe a quién está dirigido tu emprendimiento y quiénes se beneficiarán de tu solución.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Impacto: </a:t>
            </a:r>
            <a:r>
              <a:rPr lang="es" sz="2400"/>
              <a:t>Explica cuántas personas podrían ver resuelto su problema gracias a tu propuesta.</a:t>
            </a:r>
            <a:endParaRPr sz="2400"/>
          </a:p>
        </p:txBody>
      </p:sp>
      <p:pic>
        <p:nvPicPr>
          <p:cNvPr id="219" name="Google Shape;21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6"/>
          <p:cNvSpPr txBox="1"/>
          <p:nvPr/>
        </p:nvSpPr>
        <p:spPr>
          <a:xfrm>
            <a:off x="1135789" y="1601993"/>
            <a:ext cx="687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Impacto en la sociedad: </a:t>
            </a:r>
            <a:r>
              <a:rPr lang="es" sz="2400"/>
              <a:t>Explica cómo tu emprendimiento contribuye a una sociedad mejor, ya sea solucionando un problema, mejorando la calidad de vida o generando un impacto positivo en la comunidad.</a:t>
            </a:r>
            <a:endParaRPr/>
          </a:p>
        </p:txBody>
      </p:sp>
      <p:pic>
        <p:nvPicPr>
          <p:cNvPr id="227" name="Google Shape;22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