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q1jAhi51581TJxD/EyxAQNRqK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b49685917_0_1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3b49685917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b49685917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b4968591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b4968591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b4968591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b49685917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b4968591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b4968591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b4968591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compactar el indice en secciones de general a especifico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b4968591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3b4968591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b49685917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3b49685917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4968591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3b4968591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b49685917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3b4968591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b4968591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b4968591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b49685917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b49685917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b49685917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b4968591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36abcf2df_1_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ge36abcf2df_1_2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e36abcf2df_1_2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b49685917_0_281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4" name="Google Shape;54;g33b49685917_0_281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5" name="Google Shape;55;g33b49685917_0_28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b49685917_0_285"/>
          <p:cNvSpPr/>
          <p:nvPr>
            <p:ph idx="2" type="pic"/>
          </p:nvPr>
        </p:nvSpPr>
        <p:spPr>
          <a:xfrm>
            <a:off x="1172238" y="-147637"/>
            <a:ext cx="68010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g33b49685917_0_285"/>
          <p:cNvSpPr txBox="1"/>
          <p:nvPr>
            <p:ph type="title"/>
          </p:nvPr>
        </p:nvSpPr>
        <p:spPr>
          <a:xfrm>
            <a:off x="238125" y="3567113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9" name="Google Shape;59;g33b49685917_0_285"/>
          <p:cNvSpPr txBox="1"/>
          <p:nvPr>
            <p:ph idx="1" type="body"/>
          </p:nvPr>
        </p:nvSpPr>
        <p:spPr>
          <a:xfrm>
            <a:off x="238125" y="4291013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0" name="Google Shape;60;g33b49685917_0_28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b49685917_0_290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3" name="Google Shape;63;g33b49685917_0_29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b49685917_0_293"/>
          <p:cNvSpPr/>
          <p:nvPr>
            <p:ph idx="2" type="pic"/>
          </p:nvPr>
        </p:nvSpPr>
        <p:spPr>
          <a:xfrm>
            <a:off x="4810125" y="357188"/>
            <a:ext cx="43005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g33b49685917_0_293"/>
          <p:cNvSpPr txBox="1"/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7" name="Google Shape;67;g33b49685917_0_293"/>
          <p:cNvSpPr txBox="1"/>
          <p:nvPr>
            <p:ph idx="1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8" name="Google Shape;68;g33b49685917_0_29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b49685917_0_298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1" name="Google Shape;71;g33b49685917_0_29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b49685917_0_301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4" name="Google Shape;74;g33b49685917_0_301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5" name="Google Shape;75;g33b49685917_0_30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b49685917_0_305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g33b49685917_0_305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9" name="Google Shape;79;g33b49685917_0_305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0" name="Google Shape;80;g33b49685917_0_30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b49685917_0_310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3" name="Google Shape;83;g33b49685917_0_31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b49685917_0_313"/>
          <p:cNvSpPr/>
          <p:nvPr>
            <p:ph idx="2" type="pic"/>
          </p:nvPr>
        </p:nvSpPr>
        <p:spPr>
          <a:xfrm>
            <a:off x="5737622" y="2643188"/>
            <a:ext cx="3121800" cy="2081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g33b49685917_0_313"/>
          <p:cNvSpPr/>
          <p:nvPr>
            <p:ph idx="3" type="pic"/>
          </p:nvPr>
        </p:nvSpPr>
        <p:spPr>
          <a:xfrm>
            <a:off x="5910263" y="323850"/>
            <a:ext cx="2776500" cy="2776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g33b49685917_0_313"/>
          <p:cNvSpPr/>
          <p:nvPr>
            <p:ph idx="4" type="pic"/>
          </p:nvPr>
        </p:nvSpPr>
        <p:spPr>
          <a:xfrm>
            <a:off x="-371475" y="423863"/>
            <a:ext cx="64509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g33b49685917_0_31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b49685917_0_318"/>
          <p:cNvSpPr txBox="1"/>
          <p:nvPr>
            <p:ph idx="1" type="body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i="1" sz="1200"/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1" name="Google Shape;91;g33b49685917_0_318"/>
          <p:cNvSpPr txBox="1"/>
          <p:nvPr>
            <p:ph idx="2" type="body"/>
          </p:nvPr>
        </p:nvSpPr>
        <p:spPr>
          <a:xfrm>
            <a:off x="895350" y="2278856"/>
            <a:ext cx="7358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2" name="Google Shape;92;g33b49685917_0_31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b49685917_0_322"/>
          <p:cNvSpPr/>
          <p:nvPr>
            <p:ph idx="2" type="pic"/>
          </p:nvPr>
        </p:nvSpPr>
        <p:spPr>
          <a:xfrm>
            <a:off x="-19050" y="-476250"/>
            <a:ext cx="9182100" cy="61215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33b49685917_0_32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b49685917_0_32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b49685917_0_3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g33b49685917_0_3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g33b49685917_0_3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3b49685917_0_3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3b49685917_0_327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>
  <p:cSld name="TITLE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b49685917_0_333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6" name="Google Shape;106;g33b49685917_0_333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7" name="Google Shape;107;g33b49685917_0_33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b49685917_0_3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33b49685917_0_3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33b49685917_0_337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b49685917_0_341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b49685917_0_3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g33b49685917_0_343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TITLE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b49685917_0_34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9" name="Google Shape;119;g33b49685917_0_34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0" name="Google Shape;120;g33b49685917_0_3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3b49685917_0_3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3b49685917_0_346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b49685917_0_3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5" name="Google Shape;125;g33b49685917_0_3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g33b49685917_0_3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5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b49685917_0_35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9" name="Google Shape;129;g33b49685917_0_35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0" name="Google Shape;130;g33b49685917_0_3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3b49685917_0_3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33b49685917_0_356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b49685917_0_3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g33b49685917_0_3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g33b49685917_0_362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b49685917_0_36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9" name="Google Shape;139;g33b49685917_0_36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g33b49685917_0_366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2">
  <p:cSld name="TITLE_8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b49685917_0_37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3" name="Google Shape;143;g33b49685917_0_37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g33b49685917_0_37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3b49685917_0_37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3b49685917_0_370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3">
  <p:cSld name="TITLE_9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b49685917_0_37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9" name="Google Shape;149;g33b49685917_0_37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0" name="Google Shape;150;g33b49685917_0_37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3b49685917_0_37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3b49685917_0_376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b49685917_0_3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5" name="Google Shape;155;g33b49685917_0_3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156" name="Google Shape;156;g33b49685917_0_382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" name="Google Shape;32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7" name="Google Shape;3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749894"/>
            <a:ext cx="3250319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b49685917_0_277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0" name="Google Shape;50;g33b49685917_0_277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" name="Google Shape;51;g33b49685917_0_27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b49685917_0_198"/>
          <p:cNvSpPr txBox="1"/>
          <p:nvPr/>
        </p:nvSpPr>
        <p:spPr>
          <a:xfrm>
            <a:off x="4002002" y="2626600"/>
            <a:ext cx="15771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" id="162" name="Google Shape;162;g33b49685917_0_198"/>
          <p:cNvPicPr preferRelativeResize="0"/>
          <p:nvPr/>
        </p:nvPicPr>
        <p:blipFill rotWithShape="1">
          <a:blip r:embed="rId3">
            <a:alphaModFix/>
          </a:blip>
          <a:srcRect b="0" l="74983" r="0" t="0"/>
          <a:stretch/>
        </p:blipFill>
        <p:spPr>
          <a:xfrm>
            <a:off x="8253607" y="-3089"/>
            <a:ext cx="893881" cy="444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3b49685917_0_198"/>
          <p:cNvSpPr txBox="1"/>
          <p:nvPr/>
        </p:nvSpPr>
        <p:spPr>
          <a:xfrm>
            <a:off x="4002002" y="2626600"/>
            <a:ext cx="15771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3b49685917_0_198"/>
          <p:cNvSpPr txBox="1"/>
          <p:nvPr/>
        </p:nvSpPr>
        <p:spPr>
          <a:xfrm>
            <a:off x="2848200" y="3736475"/>
            <a:ext cx="344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de octubre, 2025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g33b49685917_0_198"/>
          <p:cNvPicPr preferRelativeResize="0"/>
          <p:nvPr/>
        </p:nvPicPr>
        <p:blipFill rotWithShape="1">
          <a:blip r:embed="rId4">
            <a:alphaModFix/>
          </a:blip>
          <a:srcRect b="13547" l="0" r="46774" t="0"/>
          <a:stretch/>
        </p:blipFill>
        <p:spPr>
          <a:xfrm>
            <a:off x="1962700" y="395600"/>
            <a:ext cx="5218600" cy="30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3b49685917_0_198"/>
          <p:cNvSpPr txBox="1"/>
          <p:nvPr/>
        </p:nvSpPr>
        <p:spPr>
          <a:xfrm>
            <a:off x="2848200" y="4309300"/>
            <a:ext cx="344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9C00"/>
                </a:solidFill>
                <a:latin typeface="Montserrat"/>
                <a:ea typeface="Montserrat"/>
                <a:cs typeface="Montserrat"/>
                <a:sym typeface="Montserrat"/>
              </a:rPr>
              <a:t>EMPRENDE</a:t>
            </a:r>
            <a:endParaRPr sz="1100">
              <a:solidFill>
                <a:srgbClr val="FF9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3b49685917_0_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3b49685917_0_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b49685917_0_269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4" name="Google Shape;244;g33b49685917_0_269"/>
          <p:cNvSpPr txBox="1"/>
          <p:nvPr/>
        </p:nvSpPr>
        <p:spPr>
          <a:xfrm>
            <a:off x="979650" y="1232700"/>
            <a:ext cx="718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Descripción del prototipo: </a:t>
            </a:r>
            <a:r>
              <a:rPr lang="es" sz="2400"/>
              <a:t>Detalla cómo es tu prototipo en su estado actual, incluyendo su diseño, funcionalidades y características clave. Explica los materiales, tecnologías o metodologías utilizadas en su desarrollo y cómo refleja la propuesta de valor de tu emprendimiento.</a:t>
            </a:r>
            <a:endParaRPr sz="2400"/>
          </a:p>
        </p:txBody>
      </p:sp>
      <p:pic>
        <p:nvPicPr>
          <p:cNvPr id="245" name="Google Shape;245;g33b49685917_0_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33b49685917_0_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3b49685917_0_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3b49685917_0_386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3" name="Google Shape;253;g33b49685917_0_386"/>
          <p:cNvSpPr txBox="1"/>
          <p:nvPr/>
        </p:nvSpPr>
        <p:spPr>
          <a:xfrm>
            <a:off x="979650" y="863250"/>
            <a:ext cx="7184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Comparte las primeras ventas: </a:t>
            </a:r>
            <a:r>
              <a:rPr lang="es" sz="2400"/>
              <a:t>Detalla las primeras transacciones que has realizado, incluyendo la cantidad de unidades o servicios vendidos, los ingresos generados y cualquier dato relevante que demuestre la aceptación de tu producto o servicio en el mercado. También puedes incluir retroalimentación de los clientes y cómo esto te ha ayudado a validar tu propuesta de valor.</a:t>
            </a:r>
            <a:endParaRPr sz="2400"/>
          </a:p>
        </p:txBody>
      </p:sp>
      <p:pic>
        <p:nvPicPr>
          <p:cNvPr id="254" name="Google Shape;254;g33b49685917_0_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b49685917_0_394"/>
          <p:cNvSpPr txBox="1"/>
          <p:nvPr/>
        </p:nvSpPr>
        <p:spPr>
          <a:xfrm>
            <a:off x="497400" y="1047900"/>
            <a:ext cx="8149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Proyecciones financieras: </a:t>
            </a:r>
            <a:r>
              <a:rPr lang="es" sz="2400"/>
              <a:t>Presenta las estimaciones de ingresos y costos de tu emprendimiento para los próximos meses o años. Incluye detalles sobre las fuentes de ingresos, los márgenes de ganancia esperados, los gastos operativos, y cualquier inversión necesaria para el crecimiento. También puedes añadir un análisis de flujo de caja, rentabilidad y los hitos financieros clave que esperas alcanzar.</a:t>
            </a:r>
            <a:endParaRPr sz="2400"/>
          </a:p>
        </p:txBody>
      </p:sp>
      <p:pic>
        <p:nvPicPr>
          <p:cNvPr id="260" name="Google Shape;260;g33b49685917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3b49685917_0_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3b49685917_0_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5747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3b49685917_0_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3b49685917_0_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3b49685917_0_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3b49685917_0_207"/>
          <p:cNvSpPr txBox="1"/>
          <p:nvPr/>
        </p:nvSpPr>
        <p:spPr>
          <a:xfrm>
            <a:off x="1219925" y="54538"/>
            <a:ext cx="706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Requisitos generales de la categoría EMPRENDE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5" name="Google Shape;175;g33b49685917_0_207"/>
          <p:cNvSpPr txBox="1"/>
          <p:nvPr/>
        </p:nvSpPr>
        <p:spPr>
          <a:xfrm>
            <a:off x="793350" y="1047900"/>
            <a:ext cx="7319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" sz="2400">
                <a:solidFill>
                  <a:schemeClr val="dk1"/>
                </a:solidFill>
              </a:rPr>
              <a:t>Tu emprendimiento ha logrado un avance significativo en su desarrollo.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" sz="2400">
                <a:solidFill>
                  <a:schemeClr val="dk1"/>
                </a:solidFill>
              </a:rPr>
              <a:t>Tienes un prototipo funcionando, aunque aún pueda requerir algunas adecuaciones.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" sz="2400">
                <a:solidFill>
                  <a:schemeClr val="dk1"/>
                </a:solidFill>
              </a:rPr>
              <a:t>Cuentas con proyecciones financieras claras para el futuro.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" sz="2400">
                <a:solidFill>
                  <a:schemeClr val="dk1"/>
                </a:solidFill>
              </a:rPr>
              <a:t>Has realizado ventas y validado tu modelo de negocio en el mercado.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80" name="Google Shape;180;g33b49685917_0_215"/>
          <p:cNvPicPr preferRelativeResize="0"/>
          <p:nvPr/>
        </p:nvPicPr>
        <p:blipFill rotWithShape="1">
          <a:blip r:embed="rId3">
            <a:alphaModFix/>
          </a:blip>
          <a:srcRect b="0" l="74983" r="0" t="0"/>
          <a:stretch/>
        </p:blipFill>
        <p:spPr>
          <a:xfrm>
            <a:off x="8248655" y="0"/>
            <a:ext cx="893345" cy="44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3b49685917_0_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3b49685917_0_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3b49685917_0_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3b49685917_0_215"/>
          <p:cNvSpPr txBox="1"/>
          <p:nvPr/>
        </p:nvSpPr>
        <p:spPr>
          <a:xfrm>
            <a:off x="1636950" y="1602000"/>
            <a:ext cx="5792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Nombre del proyecto: </a:t>
            </a:r>
            <a:r>
              <a:rPr lang="es" sz="2400"/>
              <a:t>Indica el nombre de tu emprendimiento.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Logo:</a:t>
            </a:r>
            <a:r>
              <a:rPr lang="es" sz="2400"/>
              <a:t> Comparte el logotipo de tu proyecto si ya cuentas con uno.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3b49685917_0_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3b49685917_0_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3b49685917_0_223"/>
          <p:cNvSpPr txBox="1"/>
          <p:nvPr/>
        </p:nvSpPr>
        <p:spPr>
          <a:xfrm>
            <a:off x="1668000" y="1786800"/>
            <a:ext cx="5808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Integrantes del equipo:</a:t>
            </a:r>
            <a:r>
              <a:rPr lang="es" sz="2400"/>
              <a:t> Indica los nombres de los miembros que forman parte del proyecto (mínimo 1, máximo 5 participantes).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33b49685917_0_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33b49685917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3b49685917_0_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3b49685917_0_230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0" name="Google Shape;200;g33b49685917_0_230"/>
          <p:cNvSpPr txBox="1"/>
          <p:nvPr/>
        </p:nvSpPr>
        <p:spPr>
          <a:xfrm>
            <a:off x="1413601" y="1602000"/>
            <a:ext cx="631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Describe tu emprendimiento:</a:t>
            </a:r>
            <a:r>
              <a:rPr lang="es" sz="2400"/>
              <a:t> Comparte cómo nació tu idea, qué problema busca resolver y si surgió a partir de una experiencia personal o de alguien cercano a ti.</a:t>
            </a:r>
            <a:endParaRPr/>
          </a:p>
        </p:txBody>
      </p:sp>
      <p:pic>
        <p:nvPicPr>
          <p:cNvPr id="201" name="Google Shape;201;g33b49685917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3b49685917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b49685917_0_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b49685917_0_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3b49685917_0_238"/>
          <p:cNvSpPr txBox="1"/>
          <p:nvPr/>
        </p:nvSpPr>
        <p:spPr>
          <a:xfrm>
            <a:off x="796125" y="1232700"/>
            <a:ext cx="7222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Fundamentación del problema: </a:t>
            </a:r>
            <a:r>
              <a:rPr lang="es" sz="2400"/>
              <a:t>Presenta la problemática a solucionar que tu emprendimiento busca resolver respaldándola con datos estadísticos, investigaciones o referencias relevantes. Esto ayudará a contextualizar la importancia de tu propuesta y a demostrar la necesidad de una solución.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3b49685917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3b49685917_0_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3b49685917_0_245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7" name="Google Shape;217;g33b49685917_0_245"/>
          <p:cNvSpPr txBox="1"/>
          <p:nvPr/>
        </p:nvSpPr>
        <p:spPr>
          <a:xfrm>
            <a:off x="1413601" y="1602000"/>
            <a:ext cx="631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Misión: </a:t>
            </a:r>
            <a:r>
              <a:rPr lang="es" sz="2400"/>
              <a:t>Propósito y solución que ofrece tu emprendimiento.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Visión: </a:t>
            </a:r>
            <a:r>
              <a:rPr lang="es" sz="2400"/>
              <a:t>Meta a largo plazo e impacto esperado.</a:t>
            </a:r>
            <a:endParaRPr sz="2400"/>
          </a:p>
        </p:txBody>
      </p:sp>
      <p:pic>
        <p:nvPicPr>
          <p:cNvPr id="218" name="Google Shape;218;g33b49685917_0_2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3b49685917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3b49685917_0_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3b49685917_0_253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6" name="Google Shape;226;g33b49685917_0_253"/>
          <p:cNvSpPr txBox="1"/>
          <p:nvPr/>
        </p:nvSpPr>
        <p:spPr>
          <a:xfrm>
            <a:off x="885550" y="988475"/>
            <a:ext cx="7184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Tamaño del mercado: </a:t>
            </a:r>
            <a:r>
              <a:rPr lang="es" sz="2400"/>
              <a:t>Indica cuántas personas o empresas podrían beneficiarse de tu solución. Usa datos y estadísticas si es posible.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Valor del mercado:</a:t>
            </a:r>
            <a:r>
              <a:rPr lang="es" sz="2400"/>
              <a:t> Estima el potencial económico de tu industria, incluyendo ingresos proyectados o el gasto actual en soluciones similares.</a:t>
            </a:r>
            <a:endParaRPr sz="2400"/>
          </a:p>
        </p:txBody>
      </p:sp>
      <p:pic>
        <p:nvPicPr>
          <p:cNvPr id="227" name="Google Shape;227;g33b49685917_0_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33b49685917_0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3b49685917_0_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3b49685917_0_261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5" name="Google Shape;235;g33b49685917_0_261"/>
          <p:cNvSpPr txBox="1"/>
          <p:nvPr/>
        </p:nvSpPr>
        <p:spPr>
          <a:xfrm>
            <a:off x="979650" y="1047900"/>
            <a:ext cx="7184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Modelo de negocio: </a:t>
            </a:r>
            <a:r>
              <a:rPr lang="es" sz="2400"/>
              <a:t>Describe cómo tu emprendimiento crea, entrega y captura valor. Explica tu propuesta de valor, quiénes son tus clientes objetivo, cómo llegarás a ellos y qué canales utilizarás. Detalla las fuentes de ingresos, los costos clave y la estrategia de monetización que permitirá la sostenibilidad y crecimiento del negocio.</a:t>
            </a:r>
            <a:endParaRPr sz="2400"/>
          </a:p>
        </p:txBody>
      </p:sp>
      <p:pic>
        <p:nvPicPr>
          <p:cNvPr id="236" name="Google Shape;236;g33b49685917_0_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FFFFFF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Aída Miriam Cisneros Gómez</dc:creator>
</cp:coreProperties>
</file>